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6F00-FE93-4B9C-B4DB-74F6E0D3277F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AA6A-48FF-42F5-873B-7FAD7272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54" y="4672668"/>
            <a:ext cx="2043156" cy="2043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671" y="243910"/>
            <a:ext cx="11400639" cy="594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SOCOM SOFNET-U/S</a:t>
            </a:r>
            <a:endParaRPr lang="en-US" sz="44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Account Paperwork Instructions</a:t>
            </a:r>
            <a:endParaRPr lang="en-US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fill out the forms completely and make sure to follow the instructions provided in this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owerPoint very carefully. Failure to do so will delay and/or prevent the account from being created in a timely manner.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 few other things that hold users up on accounts is not sending a current DoD Cyber Awareness Challenge certificate and not having access in JPAS. The DoD Cyber Awareness Challenge certificate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must be current and up to date within the last year. The SOCKOR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security officer needs to sign off on the 2875 and if you are not visible or verified in JPAS, he/she cannot sign off on the document. This usually happens when someone has not in-processed with their S2.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ALL DOCUMENTS MUST BE FILLED OUT DIGITALLY.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When saving your documents, please follow this method: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Last Name, First Name MI Rank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Unit (ex. Doe, John D MAJ 1SFG)</a:t>
            </a:r>
            <a:endParaRPr lang="en-US" sz="12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REQUIRED DOCUMENTS:</a:t>
            </a:r>
          </a:p>
          <a:p>
            <a:pPr>
              <a:lnSpc>
                <a:spcPct val="107000"/>
              </a:lnSpc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Completed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SOCOM SOFNET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documents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Doe, John D MAJ 1SFG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2875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SOFNET </a:t>
            </a:r>
            <a:endParaRPr lang="en-US" sz="1200" dirty="0" smtClean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DoD Cyber Awareness Challenge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ertificate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Doe, John D MAJ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1SFG IA CERT </a:t>
            </a: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 smtClean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Info Text File </a:t>
            </a: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Doe, John D MAJ </a:t>
            </a:r>
            <a:r>
              <a:rPr lang="en-US" sz="12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1SFG INFO</a:t>
            </a:r>
            <a:endParaRPr lang="en-US" sz="12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direct any questions to </a:t>
            </a:r>
            <a:r>
              <a:rPr lang="en-US" sz="1200" u="sng" dirty="0" smtClean="0">
                <a:solidFill>
                  <a:srgbClr val="0563C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sockor/soj6helpdesk@socom.mil</a:t>
            </a:r>
            <a:endParaRPr lang="en-US" sz="12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1972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965264" y="192947"/>
            <a:ext cx="2273416" cy="2097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8415" y="272452"/>
            <a:ext cx="430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on which account you are applying for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725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60" y="6160351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847" y="6160350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564" y="6160350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319" y="6468127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Digitally Sign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859" y="6493506"/>
            <a:ext cx="156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5564" y="6468126"/>
            <a:ext cx="150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978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523" y="975954"/>
            <a:ext cx="121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Date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940" y="1420570"/>
            <a:ext cx="103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Date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301" y="4516109"/>
            <a:ext cx="199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Supervisor Digitally Sign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4208332"/>
            <a:ext cx="3397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Name of member with desired permissions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4874" y="1261121"/>
            <a:ext cx="103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Title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8205" y="1435957"/>
            <a:ext cx="1876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Select Transfer from location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58" y="1712956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6341" y="1728345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683" y="1738175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4243" y="1756613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5329" y="2000313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2683" y="1999812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0823" y="3787275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73" y="2017385"/>
            <a:ext cx="1036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Type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6341" y="2606700"/>
            <a:ext cx="97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8021" y="2598815"/>
            <a:ext cx="97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0782" y="2726370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6673" y="2700036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73" y="2645364"/>
            <a:ext cx="11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TSOC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3448" y="3025806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5653" y="3437957"/>
            <a:ext cx="207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option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3480" y="4545779"/>
            <a:ext cx="114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Input Information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52" y="4516109"/>
            <a:ext cx="137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Input Information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3386" y="3494384"/>
            <a:ext cx="1853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Check all that apply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69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948" y="6386854"/>
            <a:ext cx="15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User Digitally Sign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606" y="6386853"/>
            <a:ext cx="121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Select Date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41" y="100176"/>
            <a:ext cx="8953877" cy="6671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9599" y="2699095"/>
            <a:ext cx="225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 Cyber Awareness</a:t>
            </a:r>
          </a:p>
          <a:p>
            <a:r>
              <a:rPr lang="en-US" dirty="0" smtClean="0"/>
              <a:t> Challenge Certificate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72740" y="3345426"/>
            <a:ext cx="269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The JKO equivalent is also acceptable (not shown).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8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" y="116280"/>
            <a:ext cx="7334250" cy="6741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135" y="1001069"/>
            <a:ext cx="1760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Date leaving SOCKOR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3632" y="2942376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Document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490" y="693292"/>
            <a:ext cx="138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Date Completed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7109" y="900293"/>
            <a:ext cx="188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Date Format 20180308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OCOM Publication" ma:contentTypeID="0x01010049FB3937780BF54F8CFBA275F65D18E1007E80A5E6C695A149BC0DD5AD35266CD6" ma:contentTypeVersion="12" ma:contentTypeDescription="" ma:contentTypeScope="" ma:versionID="f578dd057c5f241ccc39c5e8643f0cae">
  <xsd:schema xmlns:xsd="http://www.w3.org/2001/XMLSchema" xmlns:xs="http://www.w3.org/2001/XMLSchema" xmlns:p="http://schemas.microsoft.com/office/2006/metadata/properties" xmlns:ns2="329fc8fc-4b98-43a2-bf9d-792bb789bf0d" xmlns:ns3="6b8a6f93-f07f-4fb1-8818-4c0267a49c9e" targetNamespace="http://schemas.microsoft.com/office/2006/metadata/properties" ma:root="true" ma:fieldsID="05419a13797880ea70ff3a066203d99e" ns2:_="" ns3:_="">
    <xsd:import namespace="329fc8fc-4b98-43a2-bf9d-792bb789bf0d"/>
    <xsd:import namespace="6b8a6f93-f07f-4fb1-8818-4c0267a49c9e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Featured" minOccurs="0"/>
                <xsd:element ref="ns3:PageAuthor" minOccurs="0"/>
                <xsd:element ref="ns2:Publication_x0020_Expiration" minOccurs="0"/>
                <xsd:element ref="ns2:Publication_x0020_Type" minOccurs="0"/>
                <xsd:element ref="ns3:PublishDate" minOccurs="0"/>
                <xsd:element ref="ns3:bbec32c864d647fba90a2c00fa4ec56d" minOccurs="0"/>
                <xsd:element ref="ns2:TaxCatchAll" minOccurs="0"/>
                <xsd:element ref="ns3:Thumbnail_x0020_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fc8fc-4b98-43a2-bf9d-792bb789bf0d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>
      <xsd:simpleType>
        <xsd:restriction base="dms:Note">
          <xsd:maxLength value="255"/>
        </xsd:restriction>
      </xsd:simpleType>
    </xsd:element>
    <xsd:element name="Featured" ma:index="9" nillable="true" ma:displayName="Featured" ma:default="1" ma:internalName="Featured">
      <xsd:simpleType>
        <xsd:restriction base="dms:Boolean"/>
      </xsd:simpleType>
    </xsd:element>
    <xsd:element name="Publication_x0020_Expiration" ma:index="11" nillable="true" ma:displayName="Publication Expiration" ma:format="DateOnly" ma:internalName="Publication_x0020_Expiration">
      <xsd:simpleType>
        <xsd:restriction base="dms:DateTime"/>
      </xsd:simpleType>
    </xsd:element>
    <xsd:element name="Publication_x0020_Type" ma:index="12" nillable="true" ma:displayName="Publication Type" ma:default="Publication" ma:format="Dropdown" ma:internalName="Publication_x0020_Type">
      <xsd:simpleType>
        <xsd:restriction base="dms:Choice">
          <xsd:enumeration value="Publication"/>
          <xsd:enumeration value="SOCOM Form"/>
          <xsd:enumeration value="SOCKOR Form"/>
        </xsd:restriction>
      </xsd:simpleType>
    </xsd:element>
    <xsd:element name="TaxCatchAll" ma:index="16" nillable="true" ma:displayName="Taxonomy Catch All Column" ma:hidden="true" ma:list="{1b8c3eb8-bd75-41c7-82fa-431c9e234611}" ma:internalName="TaxCatchAll" ma:showField="CatchAllData" ma:web="329fc8fc-4b98-43a2-bf9d-792bb789b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a6f93-f07f-4fb1-8818-4c0267a49c9e" elementFormDefault="qualified">
    <xsd:import namespace="http://schemas.microsoft.com/office/2006/documentManagement/types"/>
    <xsd:import namespace="http://schemas.microsoft.com/office/infopath/2007/PartnerControls"/>
    <xsd:element name="PageAuthor" ma:index="10" nillable="true" ma:displayName="Page Author" ma:internalName="PageAuthor">
      <xsd:simpleType>
        <xsd:restriction base="dms:Text">
          <xsd:maxLength value="255"/>
        </xsd:restriction>
      </xsd:simpleType>
    </xsd:element>
    <xsd:element name="PublishDate" ma:index="13" nillable="true" ma:displayName="Publish Date" ma:default="[today]" ma:format="DateOnly" ma:internalName="PublishDate">
      <xsd:simpleType>
        <xsd:restriction base="dms:DateTime"/>
      </xsd:simpleType>
    </xsd:element>
    <xsd:element name="bbec32c864d647fba90a2c00fa4ec56d" ma:index="15" nillable="true" ma:taxonomy="true" ma:internalName="bbec32c864d647fba90a2c00fa4ec56d" ma:taxonomyFieldName="Tags" ma:displayName="Tags" ma:default="" ma:fieldId="{bbec32c8-64d6-47fb-a90a-2c00fa4ec56d}" ma:taxonomyMulti="true" ma:sspId="b52889b1-4328-43ec-8838-28ea08ad30b5" ma:termSetId="c2283eb0-181e-4c43-9a23-26aff83577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umbnail_x0020_Image" ma:index="17" nillable="true" ma:displayName="Thumbnail Image" ma:description="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9fc8fc-4b98-43a2-bf9d-792bb789bf0d"/>
    <PageAuthor xmlns="6b8a6f93-f07f-4fb1-8818-4c0267a49c9e" xsi:nil="true"/>
    <Thumbnail_x0020_Image xmlns="6b8a6f93-f07f-4fb1-8818-4c0267a49c9e">
      <Url xsi:nil="true"/>
      <Description xsi:nil="true"/>
    </Thumbnail_x0020_Image>
    <Abstract xmlns="329fc8fc-4b98-43a2-bf9d-792bb789bf0d" xsi:nil="true"/>
    <Publication_x0020_Expiration xmlns="329fc8fc-4b98-43a2-bf9d-792bb789bf0d" xsi:nil="true"/>
    <bbec32c864d647fba90a2c00fa4ec56d xmlns="6b8a6f93-f07f-4fb1-8818-4c0267a49c9e">
      <Terms xmlns="http://schemas.microsoft.com/office/infopath/2007/PartnerControls"/>
    </bbec32c864d647fba90a2c00fa4ec56d>
    <Publication_x0020_Type xmlns="329fc8fc-4b98-43a2-bf9d-792bb789bf0d">Publication</Publication_x0020_Type>
    <Featured xmlns="329fc8fc-4b98-43a2-bf9d-792bb789bf0d">true</Featured>
    <PublishDate xmlns="6b8a6f93-f07f-4fb1-8818-4c0267a49c9e">2020-06-08T04:00:00+00:00</PublishDate>
  </documentManagement>
</p:properties>
</file>

<file path=customXml/itemProps1.xml><?xml version="1.0" encoding="utf-8"?>
<ds:datastoreItem xmlns:ds="http://schemas.openxmlformats.org/officeDocument/2006/customXml" ds:itemID="{B4415FA8-8BDA-4DCD-BFFD-2D676E4A795F}"/>
</file>

<file path=customXml/itemProps2.xml><?xml version="1.0" encoding="utf-8"?>
<ds:datastoreItem xmlns:ds="http://schemas.openxmlformats.org/officeDocument/2006/customXml" ds:itemID="{68BDDABC-419D-43BB-995A-9E82401754E0}"/>
</file>

<file path=customXml/itemProps3.xml><?xml version="1.0" encoding="utf-8"?>
<ds:datastoreItem xmlns:ds="http://schemas.openxmlformats.org/officeDocument/2006/customXml" ds:itemID="{7C4C9854-7D30-40CE-959F-978DEF2D3AB1}"/>
</file>

<file path=customXml/itemProps4.xml><?xml version="1.0" encoding="utf-8"?>
<ds:datastoreItem xmlns:ds="http://schemas.openxmlformats.org/officeDocument/2006/customXml" ds:itemID="{57C97BF3-017E-4B13-B3EE-92B86C13E8CF}"/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Malgun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Chung, Jumin CTR USSOCOM SOCKOR SOJ6</dc:creator>
  <cp:lastModifiedBy>Svistun, Olga TSgt USSOCOM SOCKOR SOJ6</cp:lastModifiedBy>
  <cp:revision>34</cp:revision>
  <dcterms:created xsi:type="dcterms:W3CDTF">2017-01-26T01:00:17Z</dcterms:created>
  <dcterms:modified xsi:type="dcterms:W3CDTF">2018-12-11T04:36:00Z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0x01010049FB3937780BF54F8CFBA275F65D18E1007E80A5E6C695A149BC0DD5AD35266CD6</vt:lpwstr>
  </property>
  <property fmtid="{D5CDD505-2E9C-101B-9397-08002B2CF9AE}" pid="3" name="_dlc_DocIdItemGuid">
    <vt:lpwstr>25c7b1e3-b109-4940-b8b5-fc57b6a205de</vt:lpwstr>
  </property>
  <property fmtid="{D5CDD505-2E9C-101B-9397-08002B2CF9AE}" pid="4" name="Tags">
    <vt:lpwstr/>
  </property>
</Properties>
</file>